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9" autoAdjust="0"/>
    <p:restoredTop sz="94660"/>
  </p:normalViewPr>
  <p:slideViewPr>
    <p:cSldViewPr>
      <p:cViewPr>
        <p:scale>
          <a:sx n="75" d="100"/>
          <a:sy n="75" d="100"/>
        </p:scale>
        <p:origin x="-94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E7BD3-8824-4AE8-AEB8-29475127DF23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D2359-9B44-43A0-B882-2491411BB0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9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2359-9B44-43A0-B882-2491411BB0F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2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8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2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9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94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8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29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5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0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76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DB9-D209-49B4-8E28-2734DEAFA918}" type="datetimeFigureOut">
              <a:rPr lang="zh-CN" altLang="en-US" smtClean="0"/>
              <a:t>2012/4/13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0E11-D0A6-497C-93B6-338455C2AA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26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amazon.com/gp/product/images/B0056X99M6/ref=dp_image_0?ie=UTF8&amp;n=3760901&amp;s=hp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amazon.com/gp/product/images/B003VQK0HS/ref=dp_image_0?ie=UTF8&amp;n=3760901&amp;s=hpc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amazon.com/gp/product/images/B001IDY5I6/ref=dp_image_0?ie=UTF8&amp;n=3760901&amp;s=hp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amazon.com/gp/product/images/B003TJH3LI/ref=dp_image_0?ie=UTF8&amp;n=3760901&amp;s=hpc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B004NAQ89K/ref=dp_image_z_0?ie=UTF8&amp;n=3760901&amp;s=hp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err="1"/>
              <a:t>Ozeri</a:t>
            </a:r>
            <a:r>
              <a:rPr lang="en-US" altLang="zh-CN" sz="2800" dirty="0"/>
              <a:t> Touch Digital Bath Scale</a:t>
            </a:r>
            <a:endParaRPr lang="zh-CN" altLang="en-US" sz="28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5090244"/>
          </a:xfrm>
        </p:spPr>
        <p:txBody>
          <a:bodyPr>
            <a:normAutofit/>
          </a:bodyPr>
          <a:lstStyle/>
          <a:p>
            <a:r>
              <a:rPr lang="en-US" altLang="zh-CN" sz="1600" dirty="0" smtClean="0"/>
              <a:t>Measures weight, body fact, hydration level, muscle mass, and bone index, using bioelectrical impedance </a:t>
            </a:r>
            <a:r>
              <a:rPr lang="en-US" altLang="zh-CN" sz="1600" smtClean="0"/>
              <a:t>analyzing algorithms.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Automatically powers on upon stepping on and powers off when </a:t>
            </a:r>
            <a:r>
              <a:rPr lang="en-US" altLang="zh-CN" sz="1600" smtClean="0"/>
              <a:t>no contact.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Up to 8 profiles and </a:t>
            </a:r>
            <a:r>
              <a:rPr lang="en-US" altLang="zh-CN" sz="1600" smtClean="0"/>
              <a:t>auto reconigtion.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H</a:t>
            </a:r>
            <a:r>
              <a:rPr lang="en-US" altLang="zh-CN" sz="1600" dirty="0" smtClean="0"/>
              <a:t>igh </a:t>
            </a:r>
            <a:r>
              <a:rPr lang="en-US" altLang="zh-CN" sz="1600" dirty="0"/>
              <a:t>quality impact-resistant tempered </a:t>
            </a:r>
            <a:r>
              <a:rPr lang="en-US" altLang="zh-CN" sz="1600" dirty="0" smtClean="0"/>
              <a:t>glass </a:t>
            </a:r>
            <a:r>
              <a:rPr lang="en-US" altLang="zh-CN" sz="1600" smtClean="0"/>
              <a:t>as surface.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Runs on 2 </a:t>
            </a:r>
            <a:r>
              <a:rPr lang="en-US" altLang="zh-CN" sz="1600" dirty="0"/>
              <a:t>included </a:t>
            </a:r>
            <a:r>
              <a:rPr lang="en-US" altLang="zh-CN" sz="1600"/>
              <a:t>Lithium </a:t>
            </a:r>
            <a:r>
              <a:rPr lang="en-US" altLang="zh-CN" sz="1600" smtClean="0"/>
              <a:t>batteries.</a:t>
            </a:r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Price is </a:t>
            </a:r>
            <a:r>
              <a:rPr lang="en-US" altLang="zh-CN" sz="1600"/>
              <a:t>$</a:t>
            </a:r>
            <a:r>
              <a:rPr lang="en-US" altLang="zh-CN" sz="1600" smtClean="0"/>
              <a:t>42.95 on Amazon.</a:t>
            </a:r>
            <a:endParaRPr lang="en-US" altLang="zh-CN" sz="1600" dirty="0" smtClean="0"/>
          </a:p>
          <a:p>
            <a:endParaRPr lang="en-US" altLang="zh-CN" sz="1600" dirty="0" smtClean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96752"/>
            <a:ext cx="5184576" cy="5184576"/>
          </a:xfrm>
        </p:spPr>
      </p:pic>
    </p:spTree>
    <p:extLst>
      <p:ext uri="{BB962C8B-B14F-4D97-AF65-F5344CB8AC3E}">
        <p14:creationId xmlns:p14="http://schemas.microsoft.com/office/powerpoint/2010/main" val="961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x.images-amazon.com/images/I/71n2wYniTvL._AA144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21888" r="3075" b="22006"/>
          <a:stretch/>
        </p:blipFill>
        <p:spPr bwMode="auto">
          <a:xfrm>
            <a:off x="539552" y="908720"/>
            <a:ext cx="8426371" cy="51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59766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7824" y="1916832"/>
            <a:ext cx="273630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latin typeface="Cambria Math" pitchFamily="18" charset="0"/>
                <a:ea typeface="Cambria Math" pitchFamily="18" charset="0"/>
              </a:rPr>
              <a:t>END</a:t>
            </a:r>
            <a:endParaRPr lang="zh-CN" altLang="en-US" sz="9600" dirty="0">
              <a:latin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Omron BP785 10 Series Upper Arm Blood Pressure Monitor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4320480" cy="432048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1600" dirty="0" smtClean="0">
                <a:effectLst/>
              </a:rPr>
              <a:t>Highest configuration among </a:t>
            </a:r>
            <a:r>
              <a:rPr lang="en-US" altLang="zh-CN" sz="1600" err="1" smtClean="0">
                <a:effectLst/>
              </a:rPr>
              <a:t>familiy</a:t>
            </a:r>
            <a:r>
              <a:rPr lang="en-US" altLang="zh-CN" sz="1600" smtClean="0">
                <a:effectLst/>
              </a:rPr>
              <a:t> members.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Dual </a:t>
            </a:r>
            <a:r>
              <a:rPr lang="en-US" altLang="zh-CN" sz="1600" dirty="0"/>
              <a:t>sensors automatically double check </a:t>
            </a:r>
            <a:r>
              <a:rPr lang="en-US" altLang="zh-CN" sz="1600"/>
              <a:t>each </a:t>
            </a:r>
            <a:r>
              <a:rPr lang="en-US" altLang="zh-CN" sz="1600" smtClean="0"/>
              <a:t>reading. 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Indicator confirms the cuff has been </a:t>
            </a:r>
            <a:r>
              <a:rPr lang="en-US" altLang="zh-CN" sz="1600"/>
              <a:t>wrapped </a:t>
            </a:r>
            <a:r>
              <a:rPr lang="en-US" altLang="zh-CN" sz="1600" smtClean="0"/>
              <a:t>correctly.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Automatically takes three consecutive readings one minute apart and displays </a:t>
            </a:r>
            <a:r>
              <a:rPr lang="en-US" altLang="zh-CN" sz="1600"/>
              <a:t>the </a:t>
            </a:r>
            <a:r>
              <a:rPr lang="en-US" altLang="zh-CN" sz="1600" smtClean="0"/>
              <a:t>average.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/>
              <a:t>D</a:t>
            </a:r>
            <a:r>
              <a:rPr lang="en-US" altLang="zh-CN" sz="1600" dirty="0" smtClean="0"/>
              <a:t>etect and alert irregular heartbeats while the blood pressure is being measured </a:t>
            </a:r>
          </a:p>
          <a:p>
            <a:endParaRPr lang="en-US" altLang="zh-CN" sz="1600" dirty="0"/>
          </a:p>
          <a:p>
            <a:r>
              <a:rPr lang="en-US" altLang="zh-CN" sz="1600" dirty="0"/>
              <a:t>200 memory storage with a date and </a:t>
            </a:r>
            <a:r>
              <a:rPr lang="en-US" altLang="zh-CN" sz="1600"/>
              <a:t>time </a:t>
            </a:r>
            <a:r>
              <a:rPr lang="en-US" altLang="zh-CN" sz="1600" smtClean="0"/>
              <a:t>stamp.</a:t>
            </a:r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/>
              <a:t>Price: </a:t>
            </a:r>
            <a:r>
              <a:rPr lang="en-US" altLang="zh-CN" sz="1600" b="1"/>
              <a:t>$</a:t>
            </a:r>
            <a:r>
              <a:rPr lang="en-US" altLang="zh-CN" sz="1600" b="1" smtClean="0"/>
              <a:t>69.99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3114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Fitbit</a:t>
            </a:r>
            <a:r>
              <a:rPr lang="en-US" altLang="zh-CN" dirty="0"/>
              <a:t> Ultra Wireless Activity Plus Sleep Tracker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0000" l="33333" r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00" r="29023"/>
          <a:stretch/>
        </p:blipFill>
        <p:spPr>
          <a:xfrm>
            <a:off x="3779912" y="1628800"/>
            <a:ext cx="1584176" cy="379191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9462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dirty="0" smtClean="0"/>
              <a:t>Fast charge and </a:t>
            </a:r>
            <a:r>
              <a:rPr lang="en-US" altLang="zh-CN" smtClean="0"/>
              <a:t>long lasting.</a:t>
            </a:r>
            <a:endParaRPr lang="en-US" altLang="zh-CN" dirty="0" smtClean="0"/>
          </a:p>
          <a:p>
            <a:pPr algn="just"/>
            <a:r>
              <a:rPr lang="en-US" altLang="zh-CN" dirty="0"/>
              <a:t>Accurately tracks daily steps, stairs climbed, distance, calories burned, and activity level via 3-d motion sensor and </a:t>
            </a:r>
            <a:r>
              <a:rPr lang="en-US" altLang="zh-CN"/>
              <a:t>altimeter </a:t>
            </a:r>
            <a:r>
              <a:rPr lang="en-US" altLang="zh-CN" smtClean="0"/>
              <a:t>technology.</a:t>
            </a:r>
            <a:endParaRPr lang="en-US" altLang="zh-CN" dirty="0" smtClean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Measures how long and how well you sleep - just wear it on your wrist at night with </a:t>
            </a:r>
            <a:r>
              <a:rPr lang="en-US" altLang="zh-CN" dirty="0" err="1"/>
              <a:t>Fitbit</a:t>
            </a:r>
            <a:r>
              <a:rPr lang="en-US" altLang="zh-CN" dirty="0"/>
              <a:t> wristband (</a:t>
            </a:r>
            <a:r>
              <a:rPr lang="en-US" altLang="zh-CN"/>
              <a:t>included</a:t>
            </a:r>
            <a:r>
              <a:rPr lang="en-US" altLang="zh-CN" smtClean="0"/>
              <a:t>).</a:t>
            </a:r>
            <a:endParaRPr lang="en-US" altLang="zh-CN" dirty="0" smtClean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Small and discreet enough to wear </a:t>
            </a:r>
            <a:r>
              <a:rPr lang="en-US" altLang="zh-CN"/>
              <a:t>all </a:t>
            </a:r>
            <a:r>
              <a:rPr lang="en-US" altLang="zh-CN" smtClean="0"/>
              <a:t>day. </a:t>
            </a:r>
            <a:r>
              <a:rPr lang="en-US" altLang="zh-CN" dirty="0" smtClean="0"/>
              <a:t>Tell wakeup times, typical 90-minute cycle of </a:t>
            </a:r>
            <a:r>
              <a:rPr lang="en-US" altLang="zh-CN" smtClean="0"/>
              <a:t>sleep reflected.</a:t>
            </a:r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r>
              <a:rPr lang="en-US" altLang="zh-CN" dirty="0" smtClean="0"/>
              <a:t>Wirelessly </a:t>
            </a:r>
            <a:r>
              <a:rPr lang="en-US" altLang="zh-CN" dirty="0"/>
              <a:t>uploads data </a:t>
            </a:r>
            <a:r>
              <a:rPr lang="en-US" altLang="zh-CN"/>
              <a:t>to </a:t>
            </a:r>
            <a:r>
              <a:rPr lang="en-US" altLang="zh-CN" smtClean="0"/>
              <a:t>Fitbit.com </a:t>
            </a:r>
            <a:r>
              <a:rPr lang="en-US" altLang="zh-CN" dirty="0" smtClean="0"/>
              <a:t>within 15 feet of computer; </a:t>
            </a:r>
            <a:r>
              <a:rPr lang="en-US" altLang="zh-CN" dirty="0"/>
              <a:t>No </a:t>
            </a:r>
            <a:r>
              <a:rPr lang="en-US" altLang="zh-CN"/>
              <a:t>monthly </a:t>
            </a:r>
            <a:r>
              <a:rPr lang="en-US" altLang="zh-CN" smtClean="0"/>
              <a:t>fee. </a:t>
            </a:r>
            <a:r>
              <a:rPr lang="en-US" altLang="zh-CN" dirty="0" smtClean="0"/>
              <a:t>Data accessible any where with Internet, including an </a:t>
            </a:r>
            <a:r>
              <a:rPr lang="en-US" altLang="zh-CN" smtClean="0"/>
              <a:t>iPhone app.</a:t>
            </a:r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r>
              <a:rPr lang="en-US" altLang="zh-CN" dirty="0" smtClean="0"/>
              <a:t>Good for </a:t>
            </a:r>
            <a:r>
              <a:rPr lang="en-US" altLang="zh-CN" smtClean="0"/>
              <a:t>losing weight.</a:t>
            </a:r>
            <a:endParaRPr lang="en-US" altLang="zh-CN" dirty="0" smtClean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 smtClean="0"/>
              <a:t>Price:</a:t>
            </a:r>
            <a:r>
              <a:rPr lang="zh-CN" altLang="en-US" dirty="0"/>
              <a:t> </a:t>
            </a:r>
            <a:r>
              <a:rPr lang="en-US" altLang="zh-CN"/>
              <a:t>$</a:t>
            </a:r>
            <a:r>
              <a:rPr lang="en-US" altLang="zh-CN" smtClean="0"/>
              <a:t>95.73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43795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4126" y="357301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/>
              <a:t>Lifesource</a:t>
            </a:r>
            <a:r>
              <a:rPr lang="en-US" altLang="zh-CN" b="1" dirty="0"/>
              <a:t> Xl-25ant </a:t>
            </a:r>
            <a:r>
              <a:rPr lang="en-US" altLang="zh-CN" b="1" dirty="0" err="1"/>
              <a:t>Ehealth</a:t>
            </a:r>
            <a:r>
              <a:rPr lang="en-US" altLang="zh-CN" b="1" dirty="0"/>
              <a:t> Wireless Activity </a:t>
            </a:r>
            <a:r>
              <a:rPr lang="en-US" altLang="zh-CN" b="1" dirty="0" smtClean="0"/>
              <a:t>Monitor</a:t>
            </a:r>
          </a:p>
          <a:p>
            <a:r>
              <a:rPr lang="en-US" altLang="zh-CN" b="1"/>
              <a:t>$</a:t>
            </a:r>
            <a:r>
              <a:rPr lang="en-US" altLang="zh-CN" b="1" smtClean="0"/>
              <a:t>46.79</a:t>
            </a:r>
            <a:endParaRPr lang="en-US" altLang="zh-CN" b="1" dirty="0"/>
          </a:p>
        </p:txBody>
      </p:sp>
      <p:pic>
        <p:nvPicPr>
          <p:cNvPr id="3074" name="Picture 2" descr="Lifesource Xl-25ant Ehealth Wireless Activity Moni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347864" y="3573016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/>
              <a:t>LifeSource</a:t>
            </a:r>
            <a:r>
              <a:rPr lang="en-US" altLang="zh-CN" b="1" dirty="0"/>
              <a:t> XL-20 Wireless Activity </a:t>
            </a:r>
            <a:r>
              <a:rPr lang="en-US" altLang="zh-CN" b="1" dirty="0" smtClean="0"/>
              <a:t>Monitor</a:t>
            </a:r>
          </a:p>
          <a:p>
            <a:r>
              <a:rPr lang="en-US" altLang="zh-CN" b="1"/>
              <a:t>$</a:t>
            </a:r>
            <a:r>
              <a:rPr lang="en-US" altLang="zh-CN" b="1" smtClean="0"/>
              <a:t>32.98</a:t>
            </a:r>
            <a:endParaRPr lang="zh-CN" altLang="en-US" dirty="0"/>
          </a:p>
        </p:txBody>
      </p:sp>
      <p:pic>
        <p:nvPicPr>
          <p:cNvPr id="3076" name="Picture 4" descr="LifeSource XL-20 Wireless Activity Monito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80" y="476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fesource Xl-18 Tri-axial Activity Monito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173752" y="3711515"/>
            <a:ext cx="2575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/>
              <a:t>Lifesource</a:t>
            </a:r>
            <a:r>
              <a:rPr lang="en-US" altLang="zh-CN" b="1" dirty="0"/>
              <a:t> Xl-18 Tri-axial Activity </a:t>
            </a:r>
            <a:r>
              <a:rPr lang="en-US" altLang="zh-CN" b="1" dirty="0" smtClean="0"/>
              <a:t>Monitor</a:t>
            </a:r>
          </a:p>
          <a:p>
            <a:r>
              <a:rPr lang="en-US" altLang="zh-CN" b="1"/>
              <a:t>$</a:t>
            </a:r>
            <a:r>
              <a:rPr lang="en-US" altLang="zh-CN" b="1" smtClean="0"/>
              <a:t>18.99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17548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Finger Pulse Finger </a:t>
            </a:r>
            <a:r>
              <a:rPr lang="en-US" altLang="zh-CN" dirty="0"/>
              <a:t>Pulse </a:t>
            </a:r>
            <a:r>
              <a:rPr lang="en-US" altLang="zh-CN" dirty="0" err="1"/>
              <a:t>Oximeter</a:t>
            </a:r>
            <a:r>
              <a:rPr lang="en-US" altLang="zh-CN" dirty="0"/>
              <a:t> SM-110 with Carry Case and Neck/Wrist Cord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34680" cy="509024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SP02, PR are displayed on screen, simple and convenient operation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It is light, compact and weight is 50g </a:t>
            </a:r>
            <a:r>
              <a:rPr lang="en-US" altLang="zh-CN"/>
              <a:t>including </a:t>
            </a:r>
            <a:r>
              <a:rPr lang="en-US" altLang="zh-CN" smtClean="0"/>
              <a:t>batteries.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Low power consumption, two AAA batteries can be continuously operated for 30 </a:t>
            </a:r>
            <a:r>
              <a:rPr lang="en-US" altLang="zh-CN" dirty="0" smtClean="0"/>
              <a:t>hours</a:t>
            </a:r>
          </a:p>
          <a:p>
            <a:r>
              <a:rPr lang="en-US" altLang="zh-CN" dirty="0" smtClean="0"/>
              <a:t> </a:t>
            </a:r>
            <a:endParaRPr lang="en-US" altLang="zh-CN" dirty="0"/>
          </a:p>
          <a:p>
            <a:r>
              <a:rPr lang="en-US" altLang="zh-CN" dirty="0"/>
              <a:t>It can be used by a variety of sports </a:t>
            </a:r>
            <a:r>
              <a:rPr lang="en-US" altLang="zh-CN" dirty="0" smtClean="0"/>
              <a:t>enthusiasts, including </a:t>
            </a:r>
            <a:r>
              <a:rPr lang="en-US" altLang="zh-CN" dirty="0"/>
              <a:t>others interested in measuring oxygen saturation and pulse </a:t>
            </a:r>
            <a:r>
              <a:rPr lang="en-US" altLang="zh-CN" dirty="0" smtClean="0"/>
              <a:t>rate</a:t>
            </a:r>
          </a:p>
          <a:p>
            <a:endParaRPr lang="en-US" altLang="zh-CN" dirty="0"/>
          </a:p>
          <a:p>
            <a:r>
              <a:rPr lang="en-US" altLang="zh-CN" dirty="0"/>
              <a:t>Easy to carry : Neck/wrist cord, easy carrying soft case, 1 Year Warranty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Same result compared to hospital </a:t>
            </a:r>
            <a:r>
              <a:rPr lang="en-US" altLang="zh-CN" dirty="0" err="1" smtClean="0"/>
              <a:t>oximeter</a:t>
            </a:r>
            <a:r>
              <a:rPr lang="en-US" altLang="zh-CN" dirty="0" smtClean="0"/>
              <a:t> according to some </a:t>
            </a:r>
            <a:r>
              <a:rPr lang="en-US" altLang="zh-CN" smtClean="0"/>
              <a:t>buyer reviews.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/>
              <a:t>$</a:t>
            </a:r>
            <a:r>
              <a:rPr lang="en-US" altLang="zh-CN" b="1" smtClean="0"/>
              <a:t>42.95</a:t>
            </a:r>
            <a:endParaRPr lang="zh-CN" altLang="en-US" dirty="0"/>
          </a:p>
        </p:txBody>
      </p:sp>
      <p:pic>
        <p:nvPicPr>
          <p:cNvPr id="4098" name="Picture 2" descr="Finger Pulse Oximeter SM-110 with Carry Case and Neck/Wrist Cor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ulseoxstore.com/sm1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89572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ntamedical SM-240 OLED Finger Pulse Oximet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076056" y="436510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/>
              <a:t>Santamedical</a:t>
            </a:r>
            <a:r>
              <a:rPr lang="en-US" altLang="zh-CN" b="1" dirty="0"/>
              <a:t> SM-240 OLED Finger Pulse </a:t>
            </a:r>
            <a:r>
              <a:rPr lang="en-US" altLang="zh-CN" b="1" dirty="0" err="1"/>
              <a:t>Oximeter</a:t>
            </a:r>
            <a:r>
              <a:rPr lang="en-US" altLang="zh-CN" b="1" dirty="0"/>
              <a:t> </a:t>
            </a:r>
            <a:endParaRPr lang="en-US" altLang="zh-CN" b="1" dirty="0" smtClean="0"/>
          </a:p>
          <a:p>
            <a:r>
              <a:rPr lang="en-US" altLang="zh-CN" b="1"/>
              <a:t>$</a:t>
            </a:r>
            <a:r>
              <a:rPr lang="en-US" altLang="zh-CN" b="1" smtClean="0"/>
              <a:t>59.95</a:t>
            </a:r>
            <a:endParaRPr lang="en-US" altLang="zh-CN" b="1" dirty="0"/>
          </a:p>
        </p:txBody>
      </p:sp>
      <p:sp>
        <p:nvSpPr>
          <p:cNvPr id="6" name="矩形 5"/>
          <p:cNvSpPr/>
          <p:nvPr/>
        </p:nvSpPr>
        <p:spPr>
          <a:xfrm>
            <a:off x="1331640" y="3933056"/>
            <a:ext cx="1833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Oximeter</a:t>
            </a:r>
            <a:r>
              <a:rPr lang="en-US" altLang="zh-CN" dirty="0" smtClean="0"/>
              <a:t> SM-110</a:t>
            </a:r>
          </a:p>
          <a:p>
            <a:r>
              <a:rPr lang="en-US" altLang="zh-CN" b="1" smtClean="0"/>
              <a:t>$42.95</a:t>
            </a:r>
            <a:endParaRPr lang="zh-CN" altLang="en-US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27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5040560" cy="1512168"/>
          </a:xfrm>
        </p:spPr>
        <p:txBody>
          <a:bodyPr>
            <a:normAutofit/>
          </a:bodyPr>
          <a:lstStyle/>
          <a:p>
            <a:r>
              <a:rPr lang="zh-CN" altLang="zh-CN" sz="2000" dirty="0"/>
              <a:t>Quantum </a:t>
            </a:r>
            <a:r>
              <a:rPr lang="en-US" altLang="zh-CN" sz="2000" dirty="0" smtClean="0"/>
              <a:t>R</a:t>
            </a:r>
            <a:r>
              <a:rPr lang="zh-CN" altLang="zh-CN" sz="2000" dirty="0" smtClean="0"/>
              <a:t>esonance </a:t>
            </a:r>
            <a:r>
              <a:rPr lang="en-US" altLang="zh-CN" sz="2000" dirty="0" smtClean="0"/>
              <a:t>M</a:t>
            </a:r>
            <a:r>
              <a:rPr lang="zh-CN" altLang="zh-CN" sz="2000" dirty="0" smtClean="0"/>
              <a:t>agnetic </a:t>
            </a:r>
            <a:r>
              <a:rPr lang="en-US" altLang="zh-CN" sz="2000" dirty="0" smtClean="0"/>
              <a:t>(Body) A</a:t>
            </a:r>
            <a:r>
              <a:rPr lang="zh-CN" altLang="zh-CN" sz="2000" dirty="0" smtClean="0"/>
              <a:t>nalyzer</a:t>
            </a:r>
            <a:endParaRPr lang="en-US" altLang="zh-CN" sz="2000" dirty="0" smtClean="0"/>
          </a:p>
          <a:p>
            <a:r>
              <a:rPr lang="en-US" altLang="zh-CN" sz="2000" dirty="0" smtClean="0"/>
              <a:t>Quantum Bioelectrical Analyzer</a:t>
            </a:r>
          </a:p>
          <a:p>
            <a:r>
              <a:rPr lang="zh-CN" altLang="zh-CN" sz="2000" dirty="0"/>
              <a:t>Quantum Body</a:t>
            </a:r>
            <a:r>
              <a:rPr lang="en-US" altLang="zh-CN" sz="2000" dirty="0"/>
              <a:t>/Health</a:t>
            </a:r>
            <a:r>
              <a:rPr lang="zh-CN" altLang="zh-CN" sz="2000" dirty="0"/>
              <a:t> Analyzer</a:t>
            </a:r>
            <a:r>
              <a:rPr lang="en-US" altLang="zh-CN" sz="2000" dirty="0"/>
              <a:t>/Monitor</a:t>
            </a:r>
          </a:p>
          <a:p>
            <a:r>
              <a:rPr lang="en-US" altLang="zh-CN" sz="2000" dirty="0" smtClean="0"/>
              <a:t>Holographic Bioelectrical </a:t>
            </a:r>
            <a:r>
              <a:rPr lang="zh-CN" altLang="zh-CN" sz="2000" dirty="0"/>
              <a:t>Analyzer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  <p:pic>
        <p:nvPicPr>
          <p:cNvPr id="1028" name="Picture 4" descr="2011 quantum magnetic resonance analyzer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00.i.aliimg.com/photo/v0/113231084/Holographic_bio_electric_det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36" y="3124092"/>
            <a:ext cx="2171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hjqyd.com/upload/20081007411896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6"/>
          <a:stretch/>
        </p:blipFill>
        <p:spPr bwMode="auto">
          <a:xfrm>
            <a:off x="2627784" y="3068960"/>
            <a:ext cx="4045306" cy="23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592288" cy="25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048672" cy="648072"/>
          </a:xfrm>
        </p:spPr>
        <p:txBody>
          <a:bodyPr>
            <a:noAutofit/>
          </a:bodyPr>
          <a:lstStyle/>
          <a:p>
            <a:pPr algn="ctr"/>
            <a:r>
              <a:rPr lang="en-US" altLang="zh-CN" dirty="0"/>
              <a:t>Mini Quantum Magnetic Resonance Body Analyzer 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2736"/>
            <a:ext cx="4463678" cy="4463678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3008313" cy="4608512"/>
          </a:xfrm>
        </p:spPr>
        <p:txBody>
          <a:bodyPr>
            <a:noAutofit/>
          </a:bodyPr>
          <a:lstStyle/>
          <a:p>
            <a:r>
              <a:rPr lang="en-US" altLang="zh-CN" sz="1100" dirty="0" smtClean="0"/>
              <a:t>Operating system: Windows 98 SE, ME, 2000, XP, VISTA and Windows 7 32 bit </a:t>
            </a:r>
          </a:p>
          <a:p>
            <a:r>
              <a:rPr lang="en-US" altLang="zh-CN" sz="1100" dirty="0" smtClean="0"/>
              <a:t>MINI </a:t>
            </a:r>
            <a:r>
              <a:rPr lang="en-US" altLang="zh-CN" sz="1100" smtClean="0"/>
              <a:t>SIZE C:17.5*11*5CM </a:t>
            </a:r>
            <a:endParaRPr lang="en-US" altLang="zh-CN" sz="1100" dirty="0" smtClean="0"/>
          </a:p>
          <a:p>
            <a:r>
              <a:rPr lang="en-US" altLang="zh-CN" sz="1100" dirty="0" smtClean="0"/>
              <a:t>English or Spanish (you can select language just by sending a message) </a:t>
            </a:r>
          </a:p>
          <a:p>
            <a:endParaRPr lang="en-US" altLang="zh-CN" sz="1100" dirty="0" smtClean="0"/>
          </a:p>
          <a:p>
            <a:r>
              <a:rPr lang="en-US" altLang="zh-CN" sz="1100" dirty="0"/>
              <a:t>English or Spanish as you select (default is </a:t>
            </a:r>
            <a:r>
              <a:rPr lang="en-US" altLang="zh-CN" sz="1100" dirty="0" err="1"/>
              <a:t>english</a:t>
            </a:r>
            <a:r>
              <a:rPr lang="en-US" altLang="zh-CN" sz="1100" dirty="0"/>
              <a:t> but if you need in </a:t>
            </a:r>
            <a:r>
              <a:rPr lang="en-US" altLang="zh-CN" sz="1100" dirty="0" err="1"/>
              <a:t>spanish</a:t>
            </a:r>
            <a:r>
              <a:rPr lang="en-US" altLang="zh-CN" sz="1100" dirty="0"/>
              <a:t> just send a message) Simple and convenient: It is easy in operation and in general, people will be able to analyze and interpret the result through </a:t>
            </a:r>
            <a:r>
              <a:rPr lang="en-US" altLang="zh-CN" sz="1100"/>
              <a:t>short-term </a:t>
            </a:r>
            <a:r>
              <a:rPr lang="en-US" altLang="zh-CN" sz="1100" smtClean="0"/>
              <a:t>training. </a:t>
            </a:r>
            <a:r>
              <a:rPr lang="en-US" altLang="zh-CN" sz="1100" dirty="0"/>
              <a:t>Health check can be performed in any place and at any time, saving the time </a:t>
            </a:r>
            <a:r>
              <a:rPr lang="en-US" altLang="zh-CN" sz="1100"/>
              <a:t>of </a:t>
            </a:r>
            <a:r>
              <a:rPr lang="en-US" altLang="zh-CN" sz="1100" smtClean="0"/>
              <a:t>patients. </a:t>
            </a:r>
            <a:r>
              <a:rPr lang="en-US" altLang="zh-CN" sz="1100" dirty="0"/>
              <a:t>The cost for analysis is adequate and can be accepted by </a:t>
            </a:r>
            <a:r>
              <a:rPr lang="en-US" altLang="zh-CN" sz="1100"/>
              <a:t>most </a:t>
            </a:r>
            <a:r>
              <a:rPr lang="en-US" altLang="zh-CN" sz="1100" smtClean="0"/>
              <a:t>consumers. </a:t>
            </a:r>
            <a:r>
              <a:rPr lang="en-US" altLang="zh-CN" sz="1100" dirty="0"/>
              <a:t>This instrument is an ideal promotion tool for beauty salon, SPA club, clinics, health examination </a:t>
            </a:r>
            <a:r>
              <a:rPr lang="en-US" altLang="zh-CN" sz="1100" dirty="0" err="1"/>
              <a:t>centre</a:t>
            </a:r>
            <a:r>
              <a:rPr lang="en-US" altLang="zh-CN" sz="1100" dirty="0"/>
              <a:t>, health food/nutrition </a:t>
            </a:r>
            <a:r>
              <a:rPr lang="en-US" altLang="zh-CN" sz="1100" dirty="0" err="1"/>
              <a:t>suppliment</a:t>
            </a:r>
            <a:r>
              <a:rPr lang="en-US" altLang="zh-CN" sz="1100" dirty="0"/>
              <a:t>/health care products shop, direct selling, massage center</a:t>
            </a:r>
            <a:r>
              <a:rPr lang="en-US" altLang="zh-CN" sz="1100"/>
              <a:t>, </a:t>
            </a:r>
            <a:r>
              <a:rPr lang="en-US" altLang="zh-CN" sz="1100" smtClean="0"/>
              <a:t>etc. </a:t>
            </a:r>
            <a:r>
              <a:rPr lang="en-US" altLang="zh-CN" sz="1100" dirty="0"/>
              <a:t>The operator can write out prescription based on </a:t>
            </a:r>
            <a:r>
              <a:rPr lang="en-US" altLang="zh-CN" sz="1100"/>
              <a:t>testing </a:t>
            </a:r>
            <a:r>
              <a:rPr lang="en-US" altLang="zh-CN" sz="1100" smtClean="0"/>
              <a:t>reports. </a:t>
            </a:r>
            <a:r>
              <a:rPr lang="en-US" altLang="zh-CN" sz="1100" dirty="0"/>
              <a:t>It's also suitable for </a:t>
            </a:r>
            <a:r>
              <a:rPr lang="en-US" altLang="zh-CN" sz="1100"/>
              <a:t>family </a:t>
            </a:r>
            <a:r>
              <a:rPr lang="en-US" altLang="zh-CN" sz="1100" smtClean="0"/>
              <a:t>use. </a:t>
            </a:r>
            <a:r>
              <a:rPr lang="en-US" altLang="zh-CN" sz="1100" dirty="0"/>
              <a:t>FREE SPECIALICED TRAINING AND FREE UPDATES AFTER 100% CUSTOMER SATISFACTION</a:t>
            </a:r>
          </a:p>
          <a:p>
            <a:endParaRPr lang="en-US" altLang="zh-CN" sz="1100" dirty="0" smtClean="0"/>
          </a:p>
          <a:p>
            <a:r>
              <a:rPr lang="en-US" altLang="zh-CN" sz="1100" b="1" smtClean="0"/>
              <a:t>$300.00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73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8147248" cy="6192688"/>
          </a:xfrm>
        </p:spPr>
        <p:txBody>
          <a:bodyPr numCol="2">
            <a:noAutofit/>
          </a:bodyPr>
          <a:lstStyle/>
          <a:p>
            <a:r>
              <a:rPr lang="en-US" altLang="zh-CN" sz="2400" dirty="0" smtClean="0"/>
              <a:t>1.cardiovascular </a:t>
            </a:r>
            <a:r>
              <a:rPr lang="en-US" altLang="zh-CN" sz="2400" dirty="0"/>
              <a:t>and </a:t>
            </a:r>
            <a:r>
              <a:rPr lang="en-US" altLang="zh-CN" sz="2400" dirty="0" smtClean="0"/>
              <a:t>cerebrovascular</a:t>
            </a:r>
          </a:p>
          <a:p>
            <a:r>
              <a:rPr lang="en-US" altLang="zh-CN" sz="2400" dirty="0" smtClean="0"/>
              <a:t>2.gastrointestinal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3.liver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4.gallbladder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5.pancreatic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6.kidney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7.lung </a:t>
            </a:r>
            <a:r>
              <a:rPr lang="en-US" altLang="zh-CN" sz="2400" dirty="0"/>
              <a:t>function</a:t>
            </a:r>
          </a:p>
          <a:p>
            <a:r>
              <a:rPr lang="en-US" altLang="zh-CN" sz="2400" dirty="0" smtClean="0"/>
              <a:t>8.brain </a:t>
            </a:r>
            <a:r>
              <a:rPr lang="en-US" altLang="zh-CN" sz="2400" dirty="0"/>
              <a:t>nerve</a:t>
            </a:r>
          </a:p>
          <a:p>
            <a:r>
              <a:rPr lang="en-US" altLang="zh-CN" sz="2400" dirty="0" smtClean="0"/>
              <a:t>9.bone </a:t>
            </a:r>
            <a:r>
              <a:rPr lang="en-US" altLang="zh-CN" sz="2400" dirty="0"/>
              <a:t>disease</a:t>
            </a:r>
          </a:p>
          <a:p>
            <a:r>
              <a:rPr lang="en-US" altLang="zh-CN" sz="2400" dirty="0" smtClean="0"/>
              <a:t>10.bone </a:t>
            </a:r>
            <a:r>
              <a:rPr lang="en-US" altLang="zh-CN" sz="2400" dirty="0"/>
              <a:t>mineral density</a:t>
            </a:r>
          </a:p>
          <a:p>
            <a:r>
              <a:rPr lang="en-US" altLang="zh-CN" sz="2400" dirty="0" smtClean="0"/>
              <a:t>11.rheumatoid </a:t>
            </a:r>
            <a:r>
              <a:rPr lang="en-US" altLang="zh-CN" sz="2400" dirty="0"/>
              <a:t>bone </a:t>
            </a:r>
            <a:r>
              <a:rPr lang="en-US" altLang="zh-CN" sz="2400" dirty="0" smtClean="0"/>
              <a:t>disease</a:t>
            </a:r>
          </a:p>
          <a:p>
            <a:r>
              <a:rPr lang="en-US" altLang="zh-CN" sz="2400" dirty="0" smtClean="0"/>
              <a:t>12.blood sugar</a:t>
            </a:r>
          </a:p>
          <a:p>
            <a:r>
              <a:rPr lang="en-US" altLang="zh-CN" sz="2400" dirty="0" smtClean="0"/>
              <a:t>13.basic </a:t>
            </a:r>
            <a:r>
              <a:rPr lang="en-US" altLang="zh-CN" sz="2400" dirty="0"/>
              <a:t>physical </a:t>
            </a:r>
            <a:r>
              <a:rPr lang="en-US" altLang="zh-CN" sz="2400" dirty="0" smtClean="0"/>
              <a:t>quality</a:t>
            </a:r>
          </a:p>
          <a:p>
            <a:r>
              <a:rPr lang="en-US" altLang="zh-CN" sz="2400" dirty="0" smtClean="0"/>
              <a:t>14.human toxin</a:t>
            </a:r>
          </a:p>
          <a:p>
            <a:r>
              <a:rPr lang="en-US" altLang="zh-CN" sz="2400" dirty="0" smtClean="0"/>
              <a:t>15.trace </a:t>
            </a:r>
            <a:r>
              <a:rPr lang="en-US" altLang="zh-CN" sz="2400" dirty="0" err="1" smtClean="0"/>
              <a:t>slement</a:t>
            </a:r>
            <a:endParaRPr lang="en-US" altLang="zh-CN" sz="2400" dirty="0" smtClean="0"/>
          </a:p>
          <a:p>
            <a:r>
              <a:rPr lang="en-US" altLang="zh-CN" sz="2400" dirty="0" smtClean="0"/>
              <a:t>16.endocrine </a:t>
            </a:r>
            <a:r>
              <a:rPr lang="en-US" altLang="zh-CN" sz="2400" dirty="0" err="1" smtClean="0"/>
              <a:t>systerm</a:t>
            </a:r>
            <a:endParaRPr lang="en-US" altLang="zh-CN" sz="2400" dirty="0" smtClean="0"/>
          </a:p>
          <a:p>
            <a:r>
              <a:rPr lang="en-US" altLang="zh-CN" sz="2400" dirty="0" smtClean="0"/>
              <a:t>17.immune </a:t>
            </a:r>
            <a:r>
              <a:rPr lang="en-US" altLang="zh-CN" sz="2400" dirty="0" err="1" smtClean="0"/>
              <a:t>systerm</a:t>
            </a:r>
            <a:endParaRPr lang="en-US" altLang="zh-CN" sz="2400" dirty="0"/>
          </a:p>
          <a:p>
            <a:r>
              <a:rPr lang="en-US" altLang="zh-CN" sz="2400" dirty="0" smtClean="0"/>
              <a:t>18.gynecology</a:t>
            </a:r>
          </a:p>
          <a:p>
            <a:r>
              <a:rPr lang="en-US" altLang="zh-CN" sz="2400" dirty="0" smtClean="0"/>
              <a:t>19.Skin</a:t>
            </a:r>
          </a:p>
          <a:p>
            <a:r>
              <a:rPr lang="en-US" altLang="zh-CN" sz="2400" dirty="0" smtClean="0"/>
              <a:t>20 breast</a:t>
            </a:r>
          </a:p>
          <a:p>
            <a:r>
              <a:rPr lang="en-US" altLang="zh-CN" sz="2400" dirty="0" smtClean="0"/>
              <a:t>21.element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human</a:t>
            </a:r>
          </a:p>
          <a:p>
            <a:r>
              <a:rPr lang="en-US" altLang="zh-CN" sz="2400" dirty="0" smtClean="0"/>
              <a:t>22.amino acid</a:t>
            </a:r>
          </a:p>
          <a:p>
            <a:r>
              <a:rPr lang="en-US" altLang="zh-CN" sz="2400" dirty="0" smtClean="0"/>
              <a:t>23.heavy metals</a:t>
            </a:r>
          </a:p>
          <a:p>
            <a:r>
              <a:rPr lang="en-US" altLang="zh-CN" sz="2400" dirty="0" smtClean="0"/>
              <a:t>24.male </a:t>
            </a:r>
            <a:r>
              <a:rPr lang="en-US" altLang="zh-CN" sz="2400" dirty="0"/>
              <a:t>sexual </a:t>
            </a:r>
            <a:r>
              <a:rPr lang="en-US" altLang="zh-CN" sz="2400" dirty="0" smtClean="0"/>
              <a:t>function</a:t>
            </a:r>
          </a:p>
          <a:p>
            <a:r>
              <a:rPr lang="en-US" altLang="zh-CN" sz="2400" dirty="0" smtClean="0"/>
              <a:t>25.prostate</a:t>
            </a:r>
          </a:p>
          <a:p>
            <a:r>
              <a:rPr lang="en-US" altLang="zh-CN" sz="2400" dirty="0" smtClean="0"/>
              <a:t> 26.allergen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1483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660</Words>
  <Application>Microsoft Office PowerPoint</Application>
  <PresentationFormat>全屏显示(4:3)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Ozeri Touch Digital Bath Scale</vt:lpstr>
      <vt:lpstr>Omron BP785 10 Series Upper Arm Blood Pressure Monitor</vt:lpstr>
      <vt:lpstr>Fitbit Ultra Wireless Activity Plus Sleep Tracker</vt:lpstr>
      <vt:lpstr>PowerPoint 演示文稿</vt:lpstr>
      <vt:lpstr>Finger Pulse Finger Pulse Oximeter SM-110 with Carry Case and Neck/Wrist Cord</vt:lpstr>
      <vt:lpstr>PowerPoint 演示文稿</vt:lpstr>
      <vt:lpstr>PowerPoint 演示文稿</vt:lpstr>
      <vt:lpstr>Mini Quantum Magnetic Resonance Body Analyzer 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QuadScan 4000</dc:title>
  <dc:creator>LGT</dc:creator>
  <cp:lastModifiedBy>LGT</cp:lastModifiedBy>
  <cp:revision>23</cp:revision>
  <dcterms:created xsi:type="dcterms:W3CDTF">2012-04-13T10:07:10Z</dcterms:created>
  <dcterms:modified xsi:type="dcterms:W3CDTF">2012-04-13T17:30:08Z</dcterms:modified>
</cp:coreProperties>
</file>